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</p:sldIdLst>
  <p:sldSz cx="15124113" cy="10688638"/>
  <p:notesSz cx="6858000" cy="9144000"/>
  <p:defaultTextStyle>
    <a:defPPr>
      <a:defRPr lang="nl-NL"/>
    </a:defPPr>
    <a:lvl1pPr marL="0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45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091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37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184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728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275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819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365" algn="l" defTabSz="60654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16" userDrawn="1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5" autoAdjust="0"/>
    <p:restoredTop sz="96279" autoAdjust="0"/>
  </p:normalViewPr>
  <p:slideViewPr>
    <p:cSldViewPr snapToObjects="1">
      <p:cViewPr varScale="1">
        <p:scale>
          <a:sx n="38" d="100"/>
          <a:sy n="38" d="100"/>
        </p:scale>
        <p:origin x="708" y="30"/>
      </p:cViewPr>
      <p:guideLst>
        <p:guide orient="horz" pos="5816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061B8-E927-4741-8C6F-5176ABCCC760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FFB1-7204-614E-9FC5-4A085EC08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85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720725"/>
            <a:ext cx="509587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4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309" y="3320414"/>
            <a:ext cx="12855496" cy="229112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68620" y="6056896"/>
            <a:ext cx="10586880" cy="27315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9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6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00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89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964983" y="428048"/>
            <a:ext cx="3402927" cy="9119982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56208" y="428048"/>
            <a:ext cx="9956708" cy="9119982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98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3880145" y="0"/>
            <a:ext cx="1268778" cy="106887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51216" tIns="151216" rIns="151216" bIns="1512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70"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2886" y="7146384"/>
            <a:ext cx="483295" cy="2653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12;p2">
            <a:extLst>
              <a:ext uri="{FF2B5EF4-FFF2-40B4-BE49-F238E27FC236}">
                <a16:creationId xmlns:a16="http://schemas.microsoft.com/office/drawing/2014/main" id="{72744F46-1853-1448-9B90-DD5F2D6AA874}"/>
              </a:ext>
            </a:extLst>
          </p:cNvPr>
          <p:cNvGrpSpPr/>
          <p:nvPr userDrawn="1"/>
        </p:nvGrpSpPr>
        <p:grpSpPr>
          <a:xfrm>
            <a:off x="0" y="1"/>
            <a:ext cx="15148923" cy="6312813"/>
            <a:chOff x="-15000" y="-20050"/>
            <a:chExt cx="9174000" cy="3037801"/>
          </a:xfrm>
          <a:solidFill>
            <a:srgbClr val="47A23F">
              <a:alpha val="90000"/>
            </a:srgbClr>
          </a:solidFill>
        </p:grpSpPr>
        <p:sp>
          <p:nvSpPr>
            <p:cNvPr id="21" name="Google Shape;13;p2">
              <a:extLst>
                <a:ext uri="{FF2B5EF4-FFF2-40B4-BE49-F238E27FC236}">
                  <a16:creationId xmlns:a16="http://schemas.microsoft.com/office/drawing/2014/main" id="{418D0F00-AAF8-F745-911E-ECDB03E82AD1}"/>
                </a:ext>
              </a:extLst>
            </p:cNvPr>
            <p:cNvSpPr/>
            <p:nvPr/>
          </p:nvSpPr>
          <p:spPr>
            <a:xfrm rot="10800000">
              <a:off x="-15000" y="872151"/>
              <a:ext cx="9174000" cy="2145600"/>
            </a:xfrm>
            <a:prstGeom prst="triangle">
              <a:avLst>
                <a:gd name="adj" fmla="val 50000"/>
              </a:avLst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70"/>
            </a:p>
          </p:txBody>
        </p:sp>
        <p:sp>
          <p:nvSpPr>
            <p:cNvPr id="22" name="Google Shape;14;p2">
              <a:extLst>
                <a:ext uri="{FF2B5EF4-FFF2-40B4-BE49-F238E27FC236}">
                  <a16:creationId xmlns:a16="http://schemas.microsoft.com/office/drawing/2014/main" id="{B66BC6E9-F3D7-0741-80E5-AAC1CC2613B5}"/>
                </a:ext>
              </a:extLst>
            </p:cNvPr>
            <p:cNvSpPr/>
            <p:nvPr/>
          </p:nvSpPr>
          <p:spPr>
            <a:xfrm>
              <a:off x="-15000" y="-20050"/>
              <a:ext cx="9174000" cy="892200"/>
            </a:xfrm>
            <a:prstGeom prst="rect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7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 hasCustomPrompt="1"/>
          </p:nvPr>
        </p:nvSpPr>
        <p:spPr>
          <a:xfrm>
            <a:off x="2545744" y="1771517"/>
            <a:ext cx="10032626" cy="2325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397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01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01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01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01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01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01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01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01"/>
            </a:lvl9pPr>
          </a:lstStyle>
          <a:p>
            <a:r>
              <a:rPr lang="nl-NL" dirty="0"/>
              <a:t>Klik hier om een titel toe te voegen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 hasCustomPrompt="1"/>
          </p:nvPr>
        </p:nvSpPr>
        <p:spPr>
          <a:xfrm>
            <a:off x="1130463" y="727278"/>
            <a:ext cx="2056740" cy="1236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8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2646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646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646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646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646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646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646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646"/>
              </a:spcBef>
              <a:spcAft>
                <a:spcPts val="2646"/>
              </a:spcAft>
              <a:buNone/>
              <a:defRPr/>
            </a:lvl9pPr>
          </a:lstStyle>
          <a:p>
            <a:r>
              <a:rPr lang="nl-NL" dirty="0"/>
              <a:t>Klik hier voor kenmerk en datum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28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;p2">
            <a:extLst>
              <a:ext uri="{FF2B5EF4-FFF2-40B4-BE49-F238E27FC236}">
                <a16:creationId xmlns:a16="http://schemas.microsoft.com/office/drawing/2014/main" id="{560BAA10-251D-474D-AE6F-3A854F86396A}"/>
              </a:ext>
            </a:extLst>
          </p:cNvPr>
          <p:cNvSpPr/>
          <p:nvPr userDrawn="1"/>
        </p:nvSpPr>
        <p:spPr>
          <a:xfrm>
            <a:off x="13880145" y="0"/>
            <a:ext cx="1268778" cy="106887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51216" tIns="151216" rIns="151216" bIns="15121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70"/>
          </a:p>
        </p:txBody>
      </p:sp>
      <p:pic>
        <p:nvPicPr>
          <p:cNvPr id="7" name="Google Shape;16;p2">
            <a:extLst>
              <a:ext uri="{FF2B5EF4-FFF2-40B4-BE49-F238E27FC236}">
                <a16:creationId xmlns:a16="http://schemas.microsoft.com/office/drawing/2014/main" id="{BB8585FD-CAFA-9342-89DD-1AD519F1EB91}"/>
              </a:ext>
            </a:extLst>
          </p:cNvPr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2886" y="879554"/>
            <a:ext cx="483295" cy="26530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E1396B-30FA-4E46-B7A3-71AF2300FF0B}"/>
              </a:ext>
            </a:extLst>
          </p:cNvPr>
          <p:cNvSpPr/>
          <p:nvPr userDrawn="1"/>
        </p:nvSpPr>
        <p:spPr>
          <a:xfrm rot="21125546">
            <a:off x="-793732" y="7583086"/>
            <a:ext cx="16648498" cy="4628474"/>
          </a:xfrm>
          <a:prstGeom prst="rect">
            <a:avLst/>
          </a:prstGeom>
          <a:solidFill>
            <a:srgbClr val="D0D0C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70"/>
          </a:p>
        </p:txBody>
      </p:sp>
      <p:sp>
        <p:nvSpPr>
          <p:cNvPr id="4" name="Google Shape;20;p3">
            <a:extLst>
              <a:ext uri="{FF2B5EF4-FFF2-40B4-BE49-F238E27FC236}">
                <a16:creationId xmlns:a16="http://schemas.microsoft.com/office/drawing/2014/main" id="{46210CEB-2CA4-A24E-81B9-56B7168716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3915151" y="9875296"/>
            <a:ext cx="1268780" cy="8179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23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 dirty="0"/>
          </a:p>
        </p:txBody>
      </p:sp>
      <p:sp>
        <p:nvSpPr>
          <p:cNvPr id="10" name="Google Shape;22;p4">
            <a:extLst>
              <a:ext uri="{FF2B5EF4-FFF2-40B4-BE49-F238E27FC236}">
                <a16:creationId xmlns:a16="http://schemas.microsoft.com/office/drawing/2014/main" id="{121171AB-7D78-6145-B677-A7CAE6B1CD6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4008" y="1755349"/>
            <a:ext cx="10096098" cy="119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97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l-NL" dirty="0"/>
              <a:t>Klik hier om een titel toe te voegen</a:t>
            </a:r>
            <a:endParaRPr dirty="0"/>
          </a:p>
        </p:txBody>
      </p:sp>
      <p:sp>
        <p:nvSpPr>
          <p:cNvPr id="12" name="Google Shape;23;p4">
            <a:extLst>
              <a:ext uri="{FF2B5EF4-FFF2-40B4-BE49-F238E27FC236}">
                <a16:creationId xmlns:a16="http://schemas.microsoft.com/office/drawing/2014/main" id="{227CDCE2-A119-5041-9838-4C1F0FCA6F7A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2514008" y="3242389"/>
            <a:ext cx="10096098" cy="6522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89052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 sz="2646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1512418" lvl="1" indent="-525145">
              <a:spcBef>
                <a:spcPts val="2646"/>
              </a:spcBef>
              <a:spcAft>
                <a:spcPts val="0"/>
              </a:spcAft>
              <a:buSzPts val="1400"/>
              <a:buChar char="○"/>
              <a:defRPr/>
            </a:lvl2pPr>
            <a:lvl3pPr marL="2268626" lvl="2" indent="-525145">
              <a:spcBef>
                <a:spcPts val="2646"/>
              </a:spcBef>
              <a:spcAft>
                <a:spcPts val="0"/>
              </a:spcAft>
              <a:buSzPts val="1400"/>
              <a:buChar char="■"/>
              <a:defRPr/>
            </a:lvl3pPr>
            <a:lvl4pPr marL="3024835" lvl="3" indent="-525145">
              <a:spcBef>
                <a:spcPts val="2646"/>
              </a:spcBef>
              <a:spcAft>
                <a:spcPts val="0"/>
              </a:spcAft>
              <a:buSzPts val="1400"/>
              <a:buChar char="●"/>
              <a:defRPr/>
            </a:lvl4pPr>
            <a:lvl5pPr marL="3781044" lvl="4" indent="-525145">
              <a:spcBef>
                <a:spcPts val="2646"/>
              </a:spcBef>
              <a:spcAft>
                <a:spcPts val="0"/>
              </a:spcAft>
              <a:buSzPts val="1400"/>
              <a:buChar char="○"/>
              <a:defRPr/>
            </a:lvl5pPr>
            <a:lvl6pPr marL="4537253" lvl="5" indent="-525145">
              <a:spcBef>
                <a:spcPts val="2646"/>
              </a:spcBef>
              <a:spcAft>
                <a:spcPts val="0"/>
              </a:spcAft>
              <a:buSzPts val="1400"/>
              <a:buChar char="■"/>
              <a:defRPr/>
            </a:lvl6pPr>
            <a:lvl7pPr marL="5293462" lvl="6" indent="-525145">
              <a:spcBef>
                <a:spcPts val="2646"/>
              </a:spcBef>
              <a:spcAft>
                <a:spcPts val="0"/>
              </a:spcAft>
              <a:buSzPts val="1400"/>
              <a:buChar char="●"/>
              <a:defRPr/>
            </a:lvl7pPr>
            <a:lvl8pPr marL="6049670" lvl="7" indent="-525145">
              <a:spcBef>
                <a:spcPts val="2646"/>
              </a:spcBef>
              <a:spcAft>
                <a:spcPts val="0"/>
              </a:spcAft>
              <a:buSzPts val="1400"/>
              <a:buChar char="○"/>
              <a:defRPr/>
            </a:lvl8pPr>
            <a:lvl9pPr marL="6805879" lvl="8" indent="-525145">
              <a:spcBef>
                <a:spcPts val="2646"/>
              </a:spcBef>
              <a:spcAft>
                <a:spcPts val="2646"/>
              </a:spcAft>
              <a:buSzPts val="1400"/>
              <a:buChar char="■"/>
              <a:defRPr/>
            </a:lvl9pPr>
          </a:lstStyle>
          <a:p>
            <a:r>
              <a:rPr lang="nl-NL" dirty="0"/>
              <a:t>Klik hier om tekst toe te voegen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3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89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4701" y="6868442"/>
            <a:ext cx="12855496" cy="2122883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94701" y="4530307"/>
            <a:ext cx="12855496" cy="233813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065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30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96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26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32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392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458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523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2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56208" y="2494019"/>
            <a:ext cx="6679817" cy="705400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688094" y="2494019"/>
            <a:ext cx="6679817" cy="705400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6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6212" y="2392576"/>
            <a:ext cx="6682443" cy="9971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545" indent="0">
              <a:buNone/>
              <a:defRPr sz="2800" b="1"/>
            </a:lvl2pPr>
            <a:lvl3pPr marL="1213091" indent="0">
              <a:buNone/>
              <a:defRPr sz="2400" b="1"/>
            </a:lvl3pPr>
            <a:lvl4pPr marL="1819637" indent="0">
              <a:buNone/>
              <a:defRPr sz="2100" b="1"/>
            </a:lvl4pPr>
            <a:lvl5pPr marL="2426184" indent="0">
              <a:buNone/>
              <a:defRPr sz="2100" b="1"/>
            </a:lvl5pPr>
            <a:lvl6pPr marL="3032728" indent="0">
              <a:buNone/>
              <a:defRPr sz="2100" b="1"/>
            </a:lvl6pPr>
            <a:lvl7pPr marL="3639275" indent="0">
              <a:buNone/>
              <a:defRPr sz="2100" b="1"/>
            </a:lvl7pPr>
            <a:lvl8pPr marL="4245819" indent="0">
              <a:buNone/>
              <a:defRPr sz="2100" b="1"/>
            </a:lvl8pPr>
            <a:lvl9pPr marL="4852365" indent="0">
              <a:buNone/>
              <a:defRPr sz="21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6212" y="3389688"/>
            <a:ext cx="6682443" cy="6158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7682845" y="2392576"/>
            <a:ext cx="6685070" cy="9971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545" indent="0">
              <a:buNone/>
              <a:defRPr sz="2800" b="1"/>
            </a:lvl2pPr>
            <a:lvl3pPr marL="1213091" indent="0">
              <a:buNone/>
              <a:defRPr sz="2400" b="1"/>
            </a:lvl3pPr>
            <a:lvl4pPr marL="1819637" indent="0">
              <a:buNone/>
              <a:defRPr sz="2100" b="1"/>
            </a:lvl4pPr>
            <a:lvl5pPr marL="2426184" indent="0">
              <a:buNone/>
              <a:defRPr sz="2100" b="1"/>
            </a:lvl5pPr>
            <a:lvl6pPr marL="3032728" indent="0">
              <a:buNone/>
              <a:defRPr sz="2100" b="1"/>
            </a:lvl6pPr>
            <a:lvl7pPr marL="3639275" indent="0">
              <a:buNone/>
              <a:defRPr sz="2100" b="1"/>
            </a:lvl7pPr>
            <a:lvl8pPr marL="4245819" indent="0">
              <a:buNone/>
              <a:defRPr sz="2100" b="1"/>
            </a:lvl8pPr>
            <a:lvl9pPr marL="4852365" indent="0">
              <a:buNone/>
              <a:defRPr sz="21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7682845" y="3389688"/>
            <a:ext cx="6685070" cy="6158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53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32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49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210" y="425567"/>
            <a:ext cx="4975730" cy="181113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13111" y="425574"/>
            <a:ext cx="8454798" cy="91224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6210" y="2236701"/>
            <a:ext cx="4975730" cy="7311326"/>
          </a:xfrm>
        </p:spPr>
        <p:txBody>
          <a:bodyPr/>
          <a:lstStyle>
            <a:lvl1pPr marL="0" indent="0">
              <a:buNone/>
              <a:defRPr sz="1800"/>
            </a:lvl1pPr>
            <a:lvl2pPr marL="606545" indent="0">
              <a:buNone/>
              <a:defRPr sz="1500"/>
            </a:lvl2pPr>
            <a:lvl3pPr marL="1213091" indent="0">
              <a:buNone/>
              <a:defRPr sz="1400"/>
            </a:lvl3pPr>
            <a:lvl4pPr marL="1819637" indent="0">
              <a:buNone/>
              <a:defRPr sz="1200"/>
            </a:lvl4pPr>
            <a:lvl5pPr marL="2426184" indent="0">
              <a:buNone/>
              <a:defRPr sz="1200"/>
            </a:lvl5pPr>
            <a:lvl6pPr marL="3032728" indent="0">
              <a:buNone/>
              <a:defRPr sz="1200"/>
            </a:lvl6pPr>
            <a:lvl7pPr marL="3639275" indent="0">
              <a:buNone/>
              <a:defRPr sz="1200"/>
            </a:lvl7pPr>
            <a:lvl8pPr marL="4245819" indent="0">
              <a:buNone/>
              <a:defRPr sz="1200"/>
            </a:lvl8pPr>
            <a:lvl9pPr marL="4852365" indent="0">
              <a:buNone/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4432" y="7482047"/>
            <a:ext cx="9074468" cy="88329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64432" y="955051"/>
            <a:ext cx="9074468" cy="6413183"/>
          </a:xfrm>
        </p:spPr>
        <p:txBody>
          <a:bodyPr/>
          <a:lstStyle>
            <a:lvl1pPr marL="0" indent="0">
              <a:buNone/>
              <a:defRPr sz="4300"/>
            </a:lvl1pPr>
            <a:lvl2pPr marL="606545" indent="0">
              <a:buNone/>
              <a:defRPr sz="3700"/>
            </a:lvl2pPr>
            <a:lvl3pPr marL="1213091" indent="0">
              <a:buNone/>
              <a:defRPr sz="3200"/>
            </a:lvl3pPr>
            <a:lvl4pPr marL="1819637" indent="0">
              <a:buNone/>
              <a:defRPr sz="2800"/>
            </a:lvl4pPr>
            <a:lvl5pPr marL="2426184" indent="0">
              <a:buNone/>
              <a:defRPr sz="2800"/>
            </a:lvl5pPr>
            <a:lvl6pPr marL="3032728" indent="0">
              <a:buNone/>
              <a:defRPr sz="2800"/>
            </a:lvl6pPr>
            <a:lvl7pPr marL="3639275" indent="0">
              <a:buNone/>
              <a:defRPr sz="2800"/>
            </a:lvl7pPr>
            <a:lvl8pPr marL="4245819" indent="0">
              <a:buNone/>
              <a:defRPr sz="2800"/>
            </a:lvl8pPr>
            <a:lvl9pPr marL="4852365" indent="0">
              <a:buNone/>
              <a:defRPr sz="28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4432" y="8365345"/>
            <a:ext cx="9074468" cy="1254430"/>
          </a:xfrm>
        </p:spPr>
        <p:txBody>
          <a:bodyPr/>
          <a:lstStyle>
            <a:lvl1pPr marL="0" indent="0">
              <a:buNone/>
              <a:defRPr sz="1800"/>
            </a:lvl1pPr>
            <a:lvl2pPr marL="606545" indent="0">
              <a:buNone/>
              <a:defRPr sz="1500"/>
            </a:lvl2pPr>
            <a:lvl3pPr marL="1213091" indent="0">
              <a:buNone/>
              <a:defRPr sz="1400"/>
            </a:lvl3pPr>
            <a:lvl4pPr marL="1819637" indent="0">
              <a:buNone/>
              <a:defRPr sz="1200"/>
            </a:lvl4pPr>
            <a:lvl5pPr marL="2426184" indent="0">
              <a:buNone/>
              <a:defRPr sz="1200"/>
            </a:lvl5pPr>
            <a:lvl6pPr marL="3032728" indent="0">
              <a:buNone/>
              <a:defRPr sz="1200"/>
            </a:lvl6pPr>
            <a:lvl7pPr marL="3639275" indent="0">
              <a:buNone/>
              <a:defRPr sz="1200"/>
            </a:lvl7pPr>
            <a:lvl8pPr marL="4245819" indent="0">
              <a:buNone/>
              <a:defRPr sz="1200"/>
            </a:lvl8pPr>
            <a:lvl9pPr marL="4852365" indent="0">
              <a:buNone/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62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206" y="428044"/>
            <a:ext cx="13611702" cy="1781439"/>
          </a:xfrm>
          <a:prstGeom prst="rect">
            <a:avLst/>
          </a:prstGeom>
        </p:spPr>
        <p:txBody>
          <a:bodyPr vert="horz" lIns="121310" tIns="60654" rIns="121310" bIns="60654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6206" y="2494019"/>
            <a:ext cx="13611702" cy="7054005"/>
          </a:xfrm>
          <a:prstGeom prst="rect">
            <a:avLst/>
          </a:prstGeom>
        </p:spPr>
        <p:txBody>
          <a:bodyPr vert="horz" lIns="121310" tIns="60654" rIns="121310" bIns="60654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6208" y="9906792"/>
            <a:ext cx="3528962" cy="569071"/>
          </a:xfrm>
          <a:prstGeom prst="rect">
            <a:avLst/>
          </a:prstGeom>
        </p:spPr>
        <p:txBody>
          <a:bodyPr vert="horz" lIns="121310" tIns="60654" rIns="121310" bIns="6065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5A9A-918D-B744-B4C4-212B09CC5A33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167407" y="9906792"/>
            <a:ext cx="4789303" cy="569071"/>
          </a:xfrm>
          <a:prstGeom prst="rect">
            <a:avLst/>
          </a:prstGeom>
        </p:spPr>
        <p:txBody>
          <a:bodyPr vert="horz" lIns="121310" tIns="60654" rIns="121310" bIns="6065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948" y="9906792"/>
            <a:ext cx="3528962" cy="569071"/>
          </a:xfrm>
          <a:prstGeom prst="rect">
            <a:avLst/>
          </a:prstGeom>
        </p:spPr>
        <p:txBody>
          <a:bodyPr vert="horz" lIns="121310" tIns="60654" rIns="121310" bIns="6065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FF60-B766-2C47-B7E8-76197A0D3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60654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10" indent="-454910" algn="l" defTabSz="60654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637" indent="-379090" algn="l" defTabSz="60654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365" indent="-303274" algn="l" defTabSz="6065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2910" indent="-303274" algn="l" defTabSz="6065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455" indent="-303274" algn="l" defTabSz="606545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001" indent="-303274" algn="l" defTabSz="60654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547" indent="-303274" algn="l" defTabSz="60654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093" indent="-303274" algn="l" defTabSz="60654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55638" indent="-303274" algn="l" defTabSz="60654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45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091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637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184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728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275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5819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365" algn="l" defTabSz="6065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Klein Berkeloo</a:t>
            </a:r>
            <a:br>
              <a:rPr lang="en-US" dirty="0" smtClean="0"/>
            </a:br>
            <a:r>
              <a:rPr lang="en-US" dirty="0" err="1" smtClean="0"/>
              <a:t>Verkavelingsplan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28-11-2022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721296" y="3930502"/>
            <a:ext cx="121693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0" b="1" dirty="0">
                <a:solidFill>
                  <a:srgbClr val="FF0000"/>
                </a:solidFill>
                <a:latin typeface="Kunstler Script" panose="030304020206070D0D06" pitchFamily="66" charset="0"/>
              </a:rPr>
              <a:t>W</a:t>
            </a:r>
            <a:r>
              <a:rPr lang="nl-NL" sz="35000" b="1" dirty="0" smtClean="0">
                <a:solidFill>
                  <a:srgbClr val="FF0000"/>
                </a:solidFill>
                <a:latin typeface="Kunstler Script" panose="030304020206070D0D06" pitchFamily="66" charset="0"/>
              </a:rPr>
              <a:t>elkom</a:t>
            </a:r>
            <a:endParaRPr lang="nl-NL" sz="35000" b="1" dirty="0">
              <a:solidFill>
                <a:srgbClr val="FF0000"/>
              </a:solidFill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6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57B3833-6A77-BAA0-A0CA-AC08D44DD9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4" t="11171" r="5794" b="18302"/>
          <a:stretch/>
        </p:blipFill>
        <p:spPr>
          <a:xfrm>
            <a:off x="496914" y="320470"/>
            <a:ext cx="14159952" cy="79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4E4955B-C15E-1A34-B372-D85966EDF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9" t="11089" r="5629" b="18236"/>
          <a:stretch/>
        </p:blipFill>
        <p:spPr>
          <a:xfrm>
            <a:off x="479536" y="320469"/>
            <a:ext cx="14159956" cy="79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7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6ADDB22-04DA-5D3D-2757-71EC960DA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5" t="11130" r="5695" b="18269"/>
          <a:stretch/>
        </p:blipFill>
        <p:spPr>
          <a:xfrm>
            <a:off x="508745" y="320469"/>
            <a:ext cx="14159956" cy="79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9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67D8A33-2953-856E-7C56-422B5C8DF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5" t="11130" r="5695" b="18269"/>
          <a:stretch/>
        </p:blipFill>
        <p:spPr>
          <a:xfrm>
            <a:off x="496119" y="320469"/>
            <a:ext cx="14159956" cy="79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0757392-F5DC-6D28-CBCB-453D33EFB3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8" t="11130" r="5728" b="18269"/>
          <a:stretch/>
        </p:blipFill>
        <p:spPr>
          <a:xfrm>
            <a:off x="496119" y="320469"/>
            <a:ext cx="14159956" cy="79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3450F8F-B962-10EA-162B-E78854ACA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2" t="11089" r="5662" b="18236"/>
          <a:stretch/>
        </p:blipFill>
        <p:spPr>
          <a:xfrm>
            <a:off x="512636" y="329773"/>
            <a:ext cx="14143439" cy="79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3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46A9509-01AA-0C33-3C69-A0BE5B132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2" t="11089" r="5662" b="18236"/>
          <a:stretch/>
        </p:blipFill>
        <p:spPr>
          <a:xfrm>
            <a:off x="496912" y="320469"/>
            <a:ext cx="14159956" cy="79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9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47692"/>
            <a:ext cx="15124113" cy="58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232696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92F719E-81F3-4D03-AA92-7C03D58EFE28}"/>
              </a:ext>
            </a:extLst>
          </p:cNvPr>
          <p:cNvSpPr txBox="1"/>
          <p:nvPr/>
        </p:nvSpPr>
        <p:spPr>
          <a:xfrm>
            <a:off x="3600426" y="3184079"/>
            <a:ext cx="792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50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KLEIN BERKELOO</a:t>
            </a:r>
          </a:p>
          <a:p>
            <a:pPr algn="ctr"/>
            <a:r>
              <a:rPr lang="nl-NL" sz="4000" b="1" dirty="0">
                <a:solidFill>
                  <a:schemeClr val="bg1">
                    <a:lumMod val="50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 BERKEL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43756F9-8A80-212B-FFF7-CC48F7C5E764}"/>
              </a:ext>
            </a:extLst>
          </p:cNvPr>
          <p:cNvSpPr txBox="1"/>
          <p:nvPr/>
        </p:nvSpPr>
        <p:spPr>
          <a:xfrm>
            <a:off x="12026552" y="990650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28 november 2022</a:t>
            </a:r>
          </a:p>
        </p:txBody>
      </p:sp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meente Lansingerland">
            <a:extLst>
              <a:ext uri="{FF2B5EF4-FFF2-40B4-BE49-F238E27FC236}">
                <a16:creationId xmlns:a16="http://schemas.microsoft.com/office/drawing/2014/main" id="{21CCB9FB-456E-654F-6804-450FF88B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8" y="6676199"/>
            <a:ext cx="4191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6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A5B3CD7E-7A70-2071-8EA3-B42BA17F7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10975" r="5708" b="14897"/>
          <a:stretch/>
        </p:blipFill>
        <p:spPr>
          <a:xfrm>
            <a:off x="573939" y="303759"/>
            <a:ext cx="13976235" cy="8208912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31073FC-8E00-B0BF-EE55-7408E852D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8" t="7320" r="1691" b="9298"/>
          <a:stretch/>
        </p:blipFill>
        <p:spPr>
          <a:xfrm>
            <a:off x="573938" y="340794"/>
            <a:ext cx="13976235" cy="8683461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3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439" y="9844590"/>
            <a:ext cx="15116674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3DE932D-6D8B-214A-BC74-EAAF7B9B1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6" t="11089" r="5596" b="18236"/>
          <a:stretch/>
        </p:blipFill>
        <p:spPr>
          <a:xfrm>
            <a:off x="624745" y="320469"/>
            <a:ext cx="13925429" cy="78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C5246A-3FF6-8439-EF5F-7D3AFD3A33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9" t="11171" r="5629" b="18302"/>
          <a:stretch/>
        </p:blipFill>
        <p:spPr>
          <a:xfrm>
            <a:off x="623954" y="320470"/>
            <a:ext cx="14032119" cy="79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0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A4A0589-C929-CE73-F98E-9FE2F327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5" t="11089" r="5695" b="18236"/>
          <a:stretch/>
        </p:blipFill>
        <p:spPr>
          <a:xfrm>
            <a:off x="496118" y="320469"/>
            <a:ext cx="14054055" cy="79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9844590"/>
            <a:ext cx="15124113" cy="628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21310" tIns="60654" rIns="121310" bIns="60654" rtlCol="0">
            <a:spAutoFit/>
          </a:bodyPr>
          <a:lstStyle/>
          <a:p>
            <a:pPr algn="dist"/>
            <a:endParaRPr lang="nl-NL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694028-A08D-40CF-B113-F8FA862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184" y="9379447"/>
            <a:ext cx="5835990" cy="248693"/>
          </a:xfrm>
          <a:prstGeom prst="rect">
            <a:avLst/>
          </a:prstGeom>
        </p:spPr>
      </p:pic>
      <p:pic>
        <p:nvPicPr>
          <p:cNvPr id="1026" name="Picture 2" descr="HVE Architecten | Archello">
            <a:extLst>
              <a:ext uri="{FF2B5EF4-FFF2-40B4-BE49-F238E27FC236}">
                <a16:creationId xmlns:a16="http://schemas.microsoft.com/office/drawing/2014/main" id="{682CA54E-1528-349B-AC76-A92DB863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" y="8872710"/>
            <a:ext cx="755429" cy="7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0F4A212-3FE7-020F-BBDC-B3DB8A50A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5" t="11130" r="5695" b="18269"/>
          <a:stretch/>
        </p:blipFill>
        <p:spPr>
          <a:xfrm>
            <a:off x="506396" y="326259"/>
            <a:ext cx="14149678" cy="79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1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13265</TotalTime>
  <Words>16</Words>
  <Application>Microsoft Office PowerPoint</Application>
  <PresentationFormat>Aangepast</PresentationFormat>
  <Paragraphs>7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Apple Symbols</vt:lpstr>
      <vt:lpstr>Arial</vt:lpstr>
      <vt:lpstr>Calibri</vt:lpstr>
      <vt:lpstr>Kunstler Script</vt:lpstr>
      <vt:lpstr>Trebuchet MS</vt:lpstr>
      <vt:lpstr>Office-thema</vt:lpstr>
      <vt:lpstr>Klein Berkeloo Verkavelingsplan 28-11-2022</vt:lpstr>
      <vt:lpstr>Stappenplan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Wezel</dc:creator>
  <cp:lastModifiedBy>Charlotte Wiering</cp:lastModifiedBy>
  <cp:revision>447</cp:revision>
  <cp:lastPrinted>2013-09-25T19:43:30Z</cp:lastPrinted>
  <dcterms:created xsi:type="dcterms:W3CDTF">2013-06-12T11:34:17Z</dcterms:created>
  <dcterms:modified xsi:type="dcterms:W3CDTF">2022-11-28T10:12:16Z</dcterms:modified>
</cp:coreProperties>
</file>